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58" r:id="rId6"/>
    <p:sldId id="259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ickmeetsclick.com/augmented-reality-grocery-shopping-" TargetMode="External"/><Relationship Id="rId2" Type="http://schemas.openxmlformats.org/officeDocument/2006/relationships/hyperlink" Target="http://www.superdroidrobots.com/shop/item.aspx/new-pre-built-4wd-all-terrain-robot-scissor-lift-sold/1685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Automated superstore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The shelf stalkers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01102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dirty="0" smtClean="0"/>
              <a:t>Problem </a:t>
            </a:r>
            <a:endParaRPr lang="en-CA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 smtClean="0"/>
              <a:t>High HR costs </a:t>
            </a:r>
          </a:p>
          <a:p>
            <a:r>
              <a:rPr lang="en-CA" sz="3200" dirty="0" smtClean="0"/>
              <a:t>Miscalculations </a:t>
            </a:r>
          </a:p>
          <a:p>
            <a:r>
              <a:rPr lang="en-CA" sz="3200" dirty="0" smtClean="0"/>
              <a:t>Unknown items that are out of stock</a:t>
            </a:r>
          </a:p>
          <a:p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360023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dirty="0" smtClean="0"/>
              <a:t>Solution </a:t>
            </a:r>
            <a:endParaRPr lang="en-CA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 smtClean="0"/>
              <a:t>App</a:t>
            </a:r>
          </a:p>
          <a:p>
            <a:r>
              <a:rPr lang="en-CA" sz="3200" dirty="0" smtClean="0"/>
              <a:t>Robots </a:t>
            </a:r>
          </a:p>
          <a:p>
            <a:endParaRPr lang="en-CA" sz="3200" dirty="0" smtClean="0"/>
          </a:p>
          <a:p>
            <a:endParaRPr lang="en-CA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388" y="1674253"/>
            <a:ext cx="3664039" cy="366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7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app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129" y="2097088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98583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dirty="0" smtClean="0"/>
              <a:t>layout</a:t>
            </a:r>
            <a:endParaRPr lang="en-CA" sz="4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325343"/>
            <a:ext cx="5891213" cy="373265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28146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dirty="0" smtClean="0"/>
              <a:t>layout</a:t>
            </a:r>
            <a:endParaRPr lang="en-CA" sz="4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00" y="1412221"/>
            <a:ext cx="5891213" cy="355889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 smtClean="0"/>
              <a:t>Robot goes to location of out of stock products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242941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References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09859"/>
            <a:ext cx="9905999" cy="4181342"/>
          </a:xfrm>
        </p:spPr>
        <p:txBody>
          <a:bodyPr/>
          <a:lstStyle/>
          <a:p>
            <a:r>
              <a:rPr lang="en-CA" sz="2000" dirty="0" smtClean="0"/>
              <a:t>Lift Image:</a:t>
            </a:r>
          </a:p>
          <a:p>
            <a:pPr marL="0" indent="0">
              <a:buNone/>
            </a:pPr>
            <a:r>
              <a:rPr lang="en-CA" sz="2000" dirty="0">
                <a:hlinkClick r:id="rId2"/>
              </a:rPr>
              <a:t>http://www.superdroidrobots.com/shop/item.aspx/new-pre-built-4wd-all-terrain-robot-scissor-lift-sold/1685</a:t>
            </a:r>
            <a:r>
              <a:rPr lang="en-CA" sz="2000" dirty="0" smtClean="0">
                <a:hlinkClick r:id="rId2"/>
              </a:rPr>
              <a:t>/</a:t>
            </a:r>
            <a:endParaRPr lang="en-CA" sz="2000" dirty="0" smtClean="0"/>
          </a:p>
          <a:p>
            <a:r>
              <a:rPr lang="en-CA" sz="2000" dirty="0" smtClean="0"/>
              <a:t>Store image:</a:t>
            </a:r>
          </a:p>
          <a:p>
            <a:pPr marL="0" indent="0">
              <a:buNone/>
            </a:pPr>
            <a:r>
              <a:rPr lang="en-CA" sz="2000" dirty="0">
                <a:hlinkClick r:id="rId3"/>
              </a:rPr>
              <a:t>http://</a:t>
            </a:r>
            <a:r>
              <a:rPr lang="en-CA" sz="2000" dirty="0" smtClean="0">
                <a:hlinkClick r:id="rId3"/>
              </a:rPr>
              <a:t>www.brickmeetsclick.com/augmented-reality-grocery-shopping-</a:t>
            </a:r>
            <a:endParaRPr lang="en-CA" sz="2000" dirty="0" smtClean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494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Languages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PHP: Database</a:t>
            </a:r>
          </a:p>
          <a:p>
            <a:r>
              <a:rPr lang="en-CA" dirty="0" smtClean="0"/>
              <a:t>JavaScript/HTML: Robot simulator</a:t>
            </a:r>
          </a:p>
          <a:p>
            <a:r>
              <a:rPr lang="en-CA" dirty="0" smtClean="0"/>
              <a:t>Java/XML</a:t>
            </a:r>
            <a:r>
              <a:rPr lang="en-CA" smtClean="0"/>
              <a:t>: Android App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08420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50</TotalTime>
  <Words>59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Automated superstore</vt:lpstr>
      <vt:lpstr>Problem </vt:lpstr>
      <vt:lpstr>Solution </vt:lpstr>
      <vt:lpstr>The app</vt:lpstr>
      <vt:lpstr>layout</vt:lpstr>
      <vt:lpstr>layout</vt:lpstr>
      <vt:lpstr>References </vt:lpstr>
      <vt:lpstr>Languages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superstore</dc:title>
  <dc:creator>Abdurrahman Elshafei</dc:creator>
  <cp:lastModifiedBy>Abdurrahman Elshafei</cp:lastModifiedBy>
  <cp:revision>6</cp:revision>
  <dcterms:created xsi:type="dcterms:W3CDTF">2016-05-01T19:10:28Z</dcterms:created>
  <dcterms:modified xsi:type="dcterms:W3CDTF">2016-05-01T20:00:47Z</dcterms:modified>
</cp:coreProperties>
</file>

<file path=docProps/thumbnail.jpeg>
</file>